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70" r:id="rId7"/>
    <p:sldId id="276" r:id="rId8"/>
    <p:sldId id="272" r:id="rId9"/>
    <p:sldId id="273" r:id="rId10"/>
    <p:sldId id="274" r:id="rId11"/>
    <p:sldId id="27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0704" autoAdjust="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Washington" userId="67624603de1cea92" providerId="LiveId" clId="{89ED469E-6A6B-41D9-B4D8-1E7C93803DBF}"/>
    <pc:docChg chg="modSld">
      <pc:chgData name="Alexandra Washington" userId="67624603de1cea92" providerId="LiveId" clId="{89ED469E-6A6B-41D9-B4D8-1E7C93803DBF}" dt="2024-06-28T17:25:12.635" v="24" actId="20577"/>
      <pc:docMkLst>
        <pc:docMk/>
      </pc:docMkLst>
      <pc:sldChg chg="modSp mod">
        <pc:chgData name="Alexandra Washington" userId="67624603de1cea92" providerId="LiveId" clId="{89ED469E-6A6B-41D9-B4D8-1E7C93803DBF}" dt="2024-06-28T17:25:12.635" v="24" actId="20577"/>
        <pc:sldMkLst>
          <pc:docMk/>
          <pc:sldMk cId="1969787568" sldId="271"/>
        </pc:sldMkLst>
        <pc:spChg chg="mod">
          <ac:chgData name="Alexandra Washington" userId="67624603de1cea92" providerId="LiveId" clId="{89ED469E-6A6B-41D9-B4D8-1E7C93803DBF}" dt="2024-06-28T17:25:12.635" v="24" actId="20577"/>
          <ac:spMkLst>
            <pc:docMk/>
            <pc:sldMk cId="1969787568" sldId="271"/>
            <ac:spMk id="3" creationId="{AF64C29E-DF30-4DC6-AB95-2016F9A703B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Speech Tablets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Price - $700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iPads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Price - $450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C-Pen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Price - $295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Teachers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Training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F714E7D-ECB0-475B-B7D9-C59669450720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1-1 Device</a:t>
          </a:r>
        </a:p>
      </dgm:t>
    </dgm:pt>
    <dgm:pt modelId="{363A3C0A-2A85-46DD-B6AD-028F43D93E74}" type="parTrans" cxnId="{66BF444F-17C8-434E-A4F7-BA8532AA3C1F}">
      <dgm:prSet/>
      <dgm:spPr/>
      <dgm:t>
        <a:bodyPr/>
        <a:lstStyle/>
        <a:p>
          <a:endParaRPr lang="en-US"/>
        </a:p>
      </dgm:t>
    </dgm:pt>
    <dgm:pt modelId="{EFF38DCF-C48C-4FF4-B941-233E86826E2C}" type="sibTrans" cxnId="{66BF444F-17C8-434E-A4F7-BA8532AA3C1F}">
      <dgm:prSet/>
      <dgm:spPr/>
      <dgm:t>
        <a:bodyPr/>
        <a:lstStyle/>
        <a:p>
          <a:endParaRPr lang="en-US"/>
        </a:p>
      </dgm:t>
    </dgm:pt>
    <dgm:pt modelId="{D8F057CA-FA6C-45BA-9347-036B06805F02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Purchased 100</a:t>
          </a:r>
        </a:p>
      </dgm:t>
    </dgm:pt>
    <dgm:pt modelId="{7E5A3973-B408-4D99-BF2E-FFEDE38970BB}" type="parTrans" cxnId="{414241D5-5661-4FEF-AF3F-D55B9F4483A4}">
      <dgm:prSet/>
      <dgm:spPr/>
      <dgm:t>
        <a:bodyPr/>
        <a:lstStyle/>
        <a:p>
          <a:endParaRPr lang="en-US"/>
        </a:p>
      </dgm:t>
    </dgm:pt>
    <dgm:pt modelId="{0F3E45F2-1136-46ED-8BDE-CCE5AC69D7B6}" type="sibTrans" cxnId="{414241D5-5661-4FEF-AF3F-D55B9F4483A4}">
      <dgm:prSet/>
      <dgm:spPr/>
      <dgm:t>
        <a:bodyPr/>
        <a:lstStyle/>
        <a:p>
          <a:endParaRPr lang="en-US"/>
        </a:p>
      </dgm:t>
    </dgm:pt>
    <dgm:pt modelId="{1B8B9A6F-9917-46DE-8B78-9945EE3840F2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1-1 Device</a:t>
          </a:r>
        </a:p>
      </dgm:t>
    </dgm:pt>
    <dgm:pt modelId="{33514072-2336-43D7-A4A5-1A0B43B720E9}" type="parTrans" cxnId="{A53569A5-E3E3-45D4-9193-DF27AF0C75A9}">
      <dgm:prSet/>
      <dgm:spPr/>
      <dgm:t>
        <a:bodyPr/>
        <a:lstStyle/>
        <a:p>
          <a:endParaRPr lang="en-US"/>
        </a:p>
      </dgm:t>
    </dgm:pt>
    <dgm:pt modelId="{BF6C96A0-78AC-42B9-B627-283071DD0C5C}" type="sibTrans" cxnId="{A53569A5-E3E3-45D4-9193-DF27AF0C75A9}">
      <dgm:prSet/>
      <dgm:spPr/>
      <dgm:t>
        <a:bodyPr/>
        <a:lstStyle/>
        <a:p>
          <a:endParaRPr lang="en-US"/>
        </a:p>
      </dgm:t>
    </dgm:pt>
    <dgm:pt modelId="{BC7A1DB9-9E1F-4FF2-8CE6-8810B8954484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Purchased 25</a:t>
          </a:r>
        </a:p>
      </dgm:t>
    </dgm:pt>
    <dgm:pt modelId="{CE857682-8AE0-4BB5-93C5-16C6A77FE3D9}" type="parTrans" cxnId="{6176B38C-52D4-4770-9A42-5C1BAAA0D37B}">
      <dgm:prSet/>
      <dgm:spPr/>
      <dgm:t>
        <a:bodyPr/>
        <a:lstStyle/>
        <a:p>
          <a:endParaRPr lang="en-US"/>
        </a:p>
      </dgm:t>
    </dgm:pt>
    <dgm:pt modelId="{F5874856-57F1-4C2F-AC86-B38E4AE56BC0}" type="sibTrans" cxnId="{6176B38C-52D4-4770-9A42-5C1BAAA0D37B}">
      <dgm:prSet/>
      <dgm:spPr/>
      <dgm:t>
        <a:bodyPr/>
        <a:lstStyle/>
        <a:p>
          <a:endParaRPr lang="en-US"/>
        </a:p>
      </dgm:t>
    </dgm:pt>
    <dgm:pt modelId="{D3FA9105-17CA-4903-8511-9FD043935DE1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Shared Device</a:t>
          </a:r>
        </a:p>
      </dgm:t>
    </dgm:pt>
    <dgm:pt modelId="{4C51941A-7239-475F-8CB5-5C3FE132020F}" type="parTrans" cxnId="{4C9287D5-9EFF-4B06-BA2D-15871BD204FF}">
      <dgm:prSet/>
      <dgm:spPr/>
      <dgm:t>
        <a:bodyPr/>
        <a:lstStyle/>
        <a:p>
          <a:endParaRPr lang="en-US"/>
        </a:p>
      </dgm:t>
    </dgm:pt>
    <dgm:pt modelId="{89F3C308-0A59-465E-ABCE-2652FB07013A}" type="sibTrans" cxnId="{4C9287D5-9EFF-4B06-BA2D-15871BD204FF}">
      <dgm:prSet/>
      <dgm:spPr/>
      <dgm:t>
        <a:bodyPr/>
        <a:lstStyle/>
        <a:p>
          <a:endParaRPr lang="en-US"/>
        </a:p>
      </dgm:t>
    </dgm:pt>
    <dgm:pt modelId="{A57052DE-3802-443C-96F3-104FE462B212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Purchased 60</a:t>
          </a:r>
        </a:p>
      </dgm:t>
    </dgm:pt>
    <dgm:pt modelId="{DB552136-2927-4CB3-BB79-9CA3C871C008}" type="parTrans" cxnId="{9CD54DE7-10C2-4422-A831-962E2FB7D56D}">
      <dgm:prSet/>
      <dgm:spPr/>
      <dgm:t>
        <a:bodyPr/>
        <a:lstStyle/>
        <a:p>
          <a:endParaRPr lang="en-US"/>
        </a:p>
      </dgm:t>
    </dgm:pt>
    <dgm:pt modelId="{63954D90-87FF-4A90-91F7-F63263AA3B7E}" type="sibTrans" cxnId="{9CD54DE7-10C2-4422-A831-962E2FB7D56D}">
      <dgm:prSet/>
      <dgm:spPr/>
      <dgm:t>
        <a:bodyPr/>
        <a:lstStyle/>
        <a:p>
          <a:endParaRPr lang="en-US"/>
        </a:p>
      </dgm:t>
    </dgm:pt>
    <dgm:pt modelId="{1CC1E12A-D978-4C81-9D2A-02DFC8C35453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Admin</a:t>
          </a:r>
        </a:p>
      </dgm:t>
    </dgm:pt>
    <dgm:pt modelId="{34A6693D-3A3B-4ED2-AC54-EDFE2F1BD9DE}" type="parTrans" cxnId="{59128075-8CE0-41B6-B030-E98377E999D3}">
      <dgm:prSet/>
      <dgm:spPr/>
      <dgm:t>
        <a:bodyPr/>
        <a:lstStyle/>
        <a:p>
          <a:endParaRPr lang="en-US"/>
        </a:p>
      </dgm:t>
    </dgm:pt>
    <dgm:pt modelId="{E86743A3-05EC-4458-80DE-644D96FFAE37}" type="sibTrans" cxnId="{59128075-8CE0-41B6-B030-E98377E999D3}">
      <dgm:prSet/>
      <dgm:spPr/>
      <dgm:t>
        <a:bodyPr/>
        <a:lstStyle/>
        <a:p>
          <a:endParaRPr lang="en-US"/>
        </a:p>
      </dgm:t>
    </dgm:pt>
    <dgm:pt modelId="{0302FC5B-7DF3-4D4B-A0C5-37194B89525C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Approx. 10 hours</a:t>
          </a:r>
        </a:p>
      </dgm:t>
    </dgm:pt>
    <dgm:pt modelId="{73D040BA-1FBB-440B-A3D9-686B4AE92973}" type="parTrans" cxnId="{B44818EC-F413-42CD-9CE5-1216D019F11A}">
      <dgm:prSet/>
      <dgm:spPr/>
      <dgm:t>
        <a:bodyPr/>
        <a:lstStyle/>
        <a:p>
          <a:endParaRPr lang="en-US"/>
        </a:p>
      </dgm:t>
    </dgm:pt>
    <dgm:pt modelId="{A8555943-D8AB-4E04-B5CF-9C1E577AC3FC}" type="sibTrans" cxnId="{B44818EC-F413-42CD-9CE5-1216D019F11A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4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4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4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4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4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A4248C27-1146-46CC-AE99-79E92B8F99E8}" type="presOf" srcId="{D8F057CA-FA6C-45BA-9347-036B06805F02}" destId="{22359DD7-1BFB-4900-BAE6-6084F2F57988}" srcOrd="0" destOrd="2" presId="urn:microsoft.com/office/officeart/2016/7/layout/HorizontalActionList"/>
    <dgm:cxn modelId="{129A6831-C69B-407A-A752-5E224CC9DF63}" type="presOf" srcId="{1CC1E12A-D978-4C81-9D2A-02DFC8C35453}" destId="{C42A8BDE-B838-475D-AFDE-17B60D744AB6}" srcOrd="0" destOrd="1" presId="urn:microsoft.com/office/officeart/2016/7/layout/HorizontalActionList"/>
    <dgm:cxn modelId="{2CEAE131-E234-41C3-B6FD-6939CA8A3676}" type="presOf" srcId="{D3FA9105-17CA-4903-8511-9FD043935DE1}" destId="{6B5FE59C-B471-448A-AA7A-B526DCC4D4CA}" srcOrd="0" destOrd="1" presId="urn:microsoft.com/office/officeart/2016/7/layout/HorizontalActionList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5ADDCF4C-4633-462E-A178-2CA64B1EE103}" type="presOf" srcId="{A57052DE-3802-443C-96F3-104FE462B212}" destId="{6B5FE59C-B471-448A-AA7A-B526DCC4D4CA}" srcOrd="0" destOrd="2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6BF444F-17C8-434E-A4F7-BA8532AA3C1F}" srcId="{73D947E0-108F-4D20-A71E-3CF329F97212}" destId="{1F714E7D-ECB0-475B-B7D9-C59669450720}" srcOrd="1" destOrd="0" parTransId="{363A3C0A-2A85-46DD-B6AD-028F43D93E74}" sibTransId="{EFF38DCF-C48C-4FF4-B941-233E86826E2C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59128075-8CE0-41B6-B030-E98377E999D3}" srcId="{4F85505A-81B6-4FDA-A144-900B71DAD946}" destId="{1CC1E12A-D978-4C81-9D2A-02DFC8C35453}" srcOrd="1" destOrd="0" parTransId="{34A6693D-3A3B-4ED2-AC54-EDFE2F1BD9DE}" sibTransId="{E86743A3-05EC-4458-80DE-644D96FFAE37}"/>
    <dgm:cxn modelId="{77971176-37DA-4550-A8B1-6DC8AEB821B4}" type="presOf" srcId="{1F714E7D-ECB0-475B-B7D9-C59669450720}" destId="{22359DD7-1BFB-4900-BAE6-6084F2F57988}" srcOrd="0" destOrd="1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6176B38C-52D4-4770-9A42-5C1BAAA0D37B}" srcId="{B1AFA1AF-0FF8-45B3-A6D0-0E255A2F637D}" destId="{BC7A1DB9-9E1F-4FF2-8CE6-8810B8954484}" srcOrd="2" destOrd="0" parTransId="{CE857682-8AE0-4BB5-93C5-16C6A77FE3D9}" sibTransId="{F5874856-57F1-4C2F-AC86-B38E4AE56BC0}"/>
    <dgm:cxn modelId="{A53569A5-E3E3-45D4-9193-DF27AF0C75A9}" srcId="{B1AFA1AF-0FF8-45B3-A6D0-0E255A2F637D}" destId="{1B8B9A6F-9917-46DE-8B78-9945EE3840F2}" srcOrd="1" destOrd="0" parTransId="{33514072-2336-43D7-A4A5-1A0B43B720E9}" sibTransId="{BF6C96A0-78AC-42B9-B627-283071DD0C5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D5B426BC-9780-465D-91D9-98D0EC8F0E24}" type="presOf" srcId="{1B8B9A6F-9917-46DE-8B78-9945EE3840F2}" destId="{4FEB85EB-D046-4CDB-8A62-BBCE260C4490}" srcOrd="0" destOrd="1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414241D5-5661-4FEF-AF3F-D55B9F4483A4}" srcId="{73D947E0-108F-4D20-A71E-3CF329F97212}" destId="{D8F057CA-FA6C-45BA-9347-036B06805F02}" srcOrd="2" destOrd="0" parTransId="{7E5A3973-B408-4D99-BF2E-FFEDE38970BB}" sibTransId="{0F3E45F2-1136-46ED-8BDE-CCE5AC69D7B6}"/>
    <dgm:cxn modelId="{4C9287D5-9EFF-4B06-BA2D-15871BD204FF}" srcId="{E9682B4F-0217-4B50-923E-C104AA24290F}" destId="{D3FA9105-17CA-4903-8511-9FD043935DE1}" srcOrd="1" destOrd="0" parTransId="{4C51941A-7239-475F-8CB5-5C3FE132020F}" sibTransId="{89F3C308-0A59-465E-ABCE-2652FB07013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9CD54DE7-10C2-4422-A831-962E2FB7D56D}" srcId="{E9682B4F-0217-4B50-923E-C104AA24290F}" destId="{A57052DE-3802-443C-96F3-104FE462B212}" srcOrd="2" destOrd="0" parTransId="{DB552136-2927-4CB3-BB79-9CA3C871C008}" sibTransId="{63954D90-87FF-4A90-91F7-F63263AA3B7E}"/>
    <dgm:cxn modelId="{E6CB42E8-ECF1-459A-9DA0-84BB87F52142}" type="presOf" srcId="{0302FC5B-7DF3-4D4B-A0C5-37194B89525C}" destId="{C42A8BDE-B838-475D-AFDE-17B60D744AB6}" srcOrd="0" destOrd="2" presId="urn:microsoft.com/office/officeart/2016/7/layout/HorizontalActionList"/>
    <dgm:cxn modelId="{B44818EC-F413-42CD-9CE5-1216D019F11A}" srcId="{4F85505A-81B6-4FDA-A144-900B71DAD946}" destId="{0302FC5B-7DF3-4D4B-A0C5-37194B89525C}" srcOrd="2" destOrd="0" parTransId="{73D040BA-1FBB-440B-A3D9-686B4AE92973}" sibTransId="{A8555943-D8AB-4E04-B5CF-9C1E577AC3FC}"/>
    <dgm:cxn modelId="{E11D6AF5-BDA9-4FD5-BC9E-E529528973DB}" type="presOf" srcId="{BC7A1DB9-9E1F-4FF2-8CE6-8810B8954484}" destId="{4FEB85EB-D046-4CDB-8A62-BBCE260C4490}" srcOrd="0" destOrd="2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Initiating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~5 days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Planning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5 days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Backlog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2 days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~4 days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Training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B8B9A6F-9917-46DE-8B78-9945EE3840F2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PM, IT Staff, and Administration</a:t>
          </a:r>
        </a:p>
      </dgm:t>
    </dgm:pt>
    <dgm:pt modelId="{33514072-2336-43D7-A4A5-1A0B43B720E9}" type="parTrans" cxnId="{A53569A5-E3E3-45D4-9193-DF27AF0C75A9}">
      <dgm:prSet/>
      <dgm:spPr/>
      <dgm:t>
        <a:bodyPr/>
        <a:lstStyle/>
        <a:p>
          <a:endParaRPr lang="en-US"/>
        </a:p>
      </dgm:t>
    </dgm:pt>
    <dgm:pt modelId="{BF6C96A0-78AC-42B9-B627-283071DD0C5C}" type="sibTrans" cxnId="{A53569A5-E3E3-45D4-9193-DF27AF0C75A9}">
      <dgm:prSet/>
      <dgm:spPr/>
      <dgm:t>
        <a:bodyPr/>
        <a:lstStyle/>
        <a:p>
          <a:endParaRPr lang="en-US"/>
        </a:p>
      </dgm:t>
    </dgm:pt>
    <dgm:pt modelId="{1CC1E12A-D978-4C81-9D2A-02DFC8C35453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Admin, teachers, and IT Staff</a:t>
          </a:r>
        </a:p>
      </dgm:t>
    </dgm:pt>
    <dgm:pt modelId="{34A6693D-3A3B-4ED2-AC54-EDFE2F1BD9DE}" type="parTrans" cxnId="{59128075-8CE0-41B6-B030-E98377E999D3}">
      <dgm:prSet/>
      <dgm:spPr/>
      <dgm:t>
        <a:bodyPr/>
        <a:lstStyle/>
        <a:p>
          <a:endParaRPr lang="en-US"/>
        </a:p>
      </dgm:t>
    </dgm:pt>
    <dgm:pt modelId="{E86743A3-05EC-4458-80DE-644D96FFAE37}" type="sibTrans" cxnId="{59128075-8CE0-41B6-B030-E98377E999D3}">
      <dgm:prSet/>
      <dgm:spPr/>
      <dgm:t>
        <a:bodyPr/>
        <a:lstStyle/>
        <a:p>
          <a:endParaRPr lang="en-US"/>
        </a:p>
      </dgm:t>
    </dgm:pt>
    <dgm:pt modelId="{7D6109CF-3D63-4AEA-8081-561D44C51B10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PM &amp; IT Staff</a:t>
          </a:r>
        </a:p>
      </dgm:t>
    </dgm:pt>
    <dgm:pt modelId="{F875E76B-BB6D-45E4-A04D-BE7172A4A5C8}" type="parTrans" cxnId="{3D7F5362-400E-4708-BDB5-5753B76651C6}">
      <dgm:prSet/>
      <dgm:spPr/>
      <dgm:t>
        <a:bodyPr/>
        <a:lstStyle/>
        <a:p>
          <a:endParaRPr lang="en-US"/>
        </a:p>
      </dgm:t>
    </dgm:pt>
    <dgm:pt modelId="{0C475204-2DC5-41EF-B8EA-49017210C1D9}" type="sibTrans" cxnId="{3D7F5362-400E-4708-BDB5-5753B76651C6}">
      <dgm:prSet/>
      <dgm:spPr/>
      <dgm:t>
        <a:bodyPr/>
        <a:lstStyle/>
        <a:p>
          <a:endParaRPr lang="en-US"/>
        </a:p>
      </dgm:t>
    </dgm:pt>
    <dgm:pt modelId="{67C4C3B1-E718-47BF-874C-E1A91B6EF120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IT Staff</a:t>
          </a:r>
        </a:p>
      </dgm:t>
    </dgm:pt>
    <dgm:pt modelId="{C20086BF-EAD9-402B-B8B4-B5227F9BBA21}" type="parTrans" cxnId="{F05455E0-4B5A-4486-9164-A9518435A4CE}">
      <dgm:prSet/>
      <dgm:spPr/>
      <dgm:t>
        <a:bodyPr/>
        <a:lstStyle/>
        <a:p>
          <a:endParaRPr lang="en-US"/>
        </a:p>
      </dgm:t>
    </dgm:pt>
    <dgm:pt modelId="{0A69C957-2CB2-4B25-B641-BCE8CC1B32DE}" type="sibTrans" cxnId="{F05455E0-4B5A-4486-9164-A9518435A4CE}">
      <dgm:prSet/>
      <dgm:spPr/>
      <dgm:t>
        <a:bodyPr/>
        <a:lstStyle/>
        <a:p>
          <a:endParaRPr lang="en-US"/>
        </a:p>
      </dgm:t>
    </dgm:pt>
    <dgm:pt modelId="{740C0948-381E-41F0-AF50-9C6F743439BC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Integration</a:t>
          </a:r>
        </a:p>
      </dgm:t>
    </dgm:pt>
    <dgm:pt modelId="{71B97ED4-6A7A-4452-8146-697F71BE059E}" type="parTrans" cxnId="{6018A638-FE8A-4751-B8D6-A880845D4EA0}">
      <dgm:prSet/>
      <dgm:spPr/>
      <dgm:t>
        <a:bodyPr/>
        <a:lstStyle/>
        <a:p>
          <a:endParaRPr lang="en-US"/>
        </a:p>
      </dgm:t>
    </dgm:pt>
    <dgm:pt modelId="{B2A4ECAA-AA77-4A5D-BB54-02913EA93CE0}" type="sibTrans" cxnId="{6018A638-FE8A-4751-B8D6-A880845D4EA0}">
      <dgm:prSet/>
      <dgm:spPr/>
      <dgm:t>
        <a:bodyPr/>
        <a:lstStyle/>
        <a:p>
          <a:endParaRPr lang="en-US"/>
        </a:p>
      </dgm:t>
    </dgm:pt>
    <dgm:pt modelId="{8F18D45F-591C-4C6E-87ED-9A03639C441E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4 days</a:t>
          </a:r>
        </a:p>
      </dgm:t>
    </dgm:pt>
    <dgm:pt modelId="{3A10060B-C59B-4847-A369-26B57DCECAF1}" type="parTrans" cxnId="{82693B14-69D5-4EC9-AB62-F9CBB45A61D6}">
      <dgm:prSet/>
      <dgm:spPr/>
      <dgm:t>
        <a:bodyPr/>
        <a:lstStyle/>
        <a:p>
          <a:endParaRPr lang="en-US"/>
        </a:p>
      </dgm:t>
    </dgm:pt>
    <dgm:pt modelId="{708FC752-C956-4F6A-B23D-81CA4C9228F4}" type="sibTrans" cxnId="{82693B14-69D5-4EC9-AB62-F9CBB45A61D6}">
      <dgm:prSet/>
      <dgm:spPr/>
      <dgm:t>
        <a:bodyPr/>
        <a:lstStyle/>
        <a:p>
          <a:endParaRPr lang="en-US"/>
        </a:p>
      </dgm:t>
    </dgm:pt>
    <dgm:pt modelId="{84C6DEA0-8D77-4636-A10C-992DAC107467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IT Staff, students, and teachers</a:t>
          </a:r>
        </a:p>
      </dgm:t>
    </dgm:pt>
    <dgm:pt modelId="{179A7CBA-90BF-460D-B5BA-02625780573F}" type="parTrans" cxnId="{E45A11B9-5F78-4990-9D85-CE92053A1CC0}">
      <dgm:prSet/>
      <dgm:spPr/>
      <dgm:t>
        <a:bodyPr/>
        <a:lstStyle/>
        <a:p>
          <a:endParaRPr lang="en-US"/>
        </a:p>
      </dgm:t>
    </dgm:pt>
    <dgm:pt modelId="{DA7DBC99-2BAB-442F-889C-E9EB9C9BC046}" type="sibTrans" cxnId="{E45A11B9-5F78-4990-9D85-CE92053A1CC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E53FF924-5F4F-4F96-AB9F-9999E2341A5A}" type="pres">
      <dgm:prSet presAssocID="{68F74A88-49DC-44B1-BC0D-220A7B97601C}" presName="space" presStyleCnt="0"/>
      <dgm:spPr/>
    </dgm:pt>
    <dgm:pt modelId="{27C310AC-7FD9-457C-8AEB-B69B934788B6}" type="pres">
      <dgm:prSet presAssocID="{740C0948-381E-41F0-AF50-9C6F743439BC}" presName="composite" presStyleCnt="0"/>
      <dgm:spPr/>
    </dgm:pt>
    <dgm:pt modelId="{515A16A3-FA3C-4F1A-9128-E032382BBD00}" type="pres">
      <dgm:prSet presAssocID="{740C0948-381E-41F0-AF50-9C6F743439BC}" presName="parTx" presStyleLbl="alignNode1" presStyleIdx="4" presStyleCnt="5">
        <dgm:presLayoutVars>
          <dgm:chMax val="0"/>
          <dgm:chPref val="0"/>
        </dgm:presLayoutVars>
      </dgm:prSet>
      <dgm:spPr/>
    </dgm:pt>
    <dgm:pt modelId="{AD396B0D-FFFE-4783-8875-D53B29E41439}" type="pres">
      <dgm:prSet presAssocID="{740C0948-381E-41F0-AF50-9C6F743439BC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2693B14-69D5-4EC9-AB62-F9CBB45A61D6}" srcId="{740C0948-381E-41F0-AF50-9C6F743439BC}" destId="{8F18D45F-591C-4C6E-87ED-9A03639C441E}" srcOrd="0" destOrd="0" parTransId="{3A10060B-C59B-4847-A369-26B57DCECAF1}" sibTransId="{708FC752-C956-4F6A-B23D-81CA4C9228F4}"/>
    <dgm:cxn modelId="{407FA51D-83CF-4A70-936B-1A34339D3BEB}" type="presOf" srcId="{740C0948-381E-41F0-AF50-9C6F743439BC}" destId="{515A16A3-FA3C-4F1A-9128-E032382BBD00}" srcOrd="0" destOrd="0" presId="urn:microsoft.com/office/officeart/2016/7/layout/HorizontalAc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129A6831-C69B-407A-A752-5E224CC9DF63}" type="presOf" srcId="{1CC1E12A-D978-4C81-9D2A-02DFC8C35453}" destId="{C42A8BDE-B838-475D-AFDE-17B60D744AB6}" srcOrd="0" destOrd="1" presId="urn:microsoft.com/office/officeart/2016/7/layout/HorizontalActionList"/>
    <dgm:cxn modelId="{6018A638-FE8A-4751-B8D6-A880845D4EA0}" srcId="{0DD8915E-DC14-41D6-9BB5-F49E1C265163}" destId="{740C0948-381E-41F0-AF50-9C6F743439BC}" srcOrd="4" destOrd="0" parTransId="{71B97ED4-6A7A-4452-8146-697F71BE059E}" sibTransId="{B2A4ECAA-AA77-4A5D-BB54-02913EA93CE0}"/>
    <dgm:cxn modelId="{58348E3F-4319-44D7-A326-C3DB65C924ED}" type="presOf" srcId="{7D6109CF-3D63-4AEA-8081-561D44C51B10}" destId="{22359DD7-1BFB-4900-BAE6-6084F2F57988}" srcOrd="0" destOrd="1" presId="urn:microsoft.com/office/officeart/2016/7/layout/HorizontalActionList"/>
    <dgm:cxn modelId="{3D7F5362-400E-4708-BDB5-5753B76651C6}" srcId="{73D947E0-108F-4D20-A71E-3CF329F97212}" destId="{7D6109CF-3D63-4AEA-8081-561D44C51B10}" srcOrd="1" destOrd="0" parTransId="{F875E76B-BB6D-45E4-A04D-BE7172A4A5C8}" sibTransId="{0C475204-2DC5-41EF-B8EA-49017210C1D9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0BC4BB49-A0EA-4E09-A54B-A48976E46BCA}" type="presOf" srcId="{84C6DEA0-8D77-4636-A10C-992DAC107467}" destId="{AD396B0D-FFFE-4783-8875-D53B29E41439}" srcOrd="0" destOrd="1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59128075-8CE0-41B6-B030-E98377E999D3}" srcId="{4F85505A-81B6-4FDA-A144-900B71DAD946}" destId="{1CC1E12A-D978-4C81-9D2A-02DFC8C35453}" srcOrd="1" destOrd="0" parTransId="{34A6693D-3A3B-4ED2-AC54-EDFE2F1BD9DE}" sibTransId="{E86743A3-05EC-4458-80DE-644D96FFAE37}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F889DC96-3262-4919-8CA5-B120948F0E3F}" type="presOf" srcId="{67C4C3B1-E718-47BF-874C-E1A91B6EF120}" destId="{6B5FE59C-B471-448A-AA7A-B526DCC4D4CA}" srcOrd="0" destOrd="1" presId="urn:microsoft.com/office/officeart/2016/7/layout/HorizontalActionList"/>
    <dgm:cxn modelId="{A53569A5-E3E3-45D4-9193-DF27AF0C75A9}" srcId="{B1AFA1AF-0FF8-45B3-A6D0-0E255A2F637D}" destId="{1B8B9A6F-9917-46DE-8B78-9945EE3840F2}" srcOrd="1" destOrd="0" parTransId="{33514072-2336-43D7-A4A5-1A0B43B720E9}" sibTransId="{BF6C96A0-78AC-42B9-B627-283071DD0C5C}"/>
    <dgm:cxn modelId="{AC486EB1-3856-4CAF-9592-94AAAA6D8C75}" type="presOf" srcId="{8F18D45F-591C-4C6E-87ED-9A03639C441E}" destId="{AD396B0D-FFFE-4783-8875-D53B29E41439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E45A11B9-5F78-4990-9D85-CE92053A1CC0}" srcId="{740C0948-381E-41F0-AF50-9C6F743439BC}" destId="{84C6DEA0-8D77-4636-A10C-992DAC107467}" srcOrd="1" destOrd="0" parTransId="{179A7CBA-90BF-460D-B5BA-02625780573F}" sibTransId="{DA7DBC99-2BAB-442F-889C-E9EB9C9BC046}"/>
    <dgm:cxn modelId="{D5B426BC-9780-465D-91D9-98D0EC8F0E24}" type="presOf" srcId="{1B8B9A6F-9917-46DE-8B78-9945EE3840F2}" destId="{4FEB85EB-D046-4CDB-8A62-BBCE260C4490}" srcOrd="0" destOrd="1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F05455E0-4B5A-4486-9164-A9518435A4CE}" srcId="{E9682B4F-0217-4B50-923E-C104AA24290F}" destId="{67C4C3B1-E718-47BF-874C-E1A91B6EF120}" srcOrd="1" destOrd="0" parTransId="{C20086BF-EAD9-402B-B8B4-B5227F9BBA21}" sibTransId="{0A69C957-2CB2-4B25-B641-BCE8CC1B32DE}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521A9C4C-8CF0-4580-B843-578617E2A034}" type="presParOf" srcId="{E4B4F7C4-5024-45F0-9FD7-C5068A1AE6C4}" destId="{E53FF924-5F4F-4F96-AB9F-9999E2341A5A}" srcOrd="7" destOrd="0" presId="urn:microsoft.com/office/officeart/2016/7/layout/HorizontalActionList"/>
    <dgm:cxn modelId="{FEF96B9C-3736-4273-9953-109237EE38D0}" type="presParOf" srcId="{E4B4F7C4-5024-45F0-9FD7-C5068A1AE6C4}" destId="{27C310AC-7FD9-457C-8AEB-B69B934788B6}" srcOrd="8" destOrd="0" presId="urn:microsoft.com/office/officeart/2016/7/layout/HorizontalActionList"/>
    <dgm:cxn modelId="{D1899BA3-3E32-4C1C-876B-8394D0186127}" type="presParOf" srcId="{27C310AC-7FD9-457C-8AEB-B69B934788B6}" destId="{515A16A3-FA3C-4F1A-9128-E032382BBD00}" srcOrd="0" destOrd="0" presId="urn:microsoft.com/office/officeart/2016/7/layout/HorizontalActionList"/>
    <dgm:cxn modelId="{2ACED18A-2E95-4B6F-B572-D099B95F172A}" type="presParOf" srcId="{27C310AC-7FD9-457C-8AEB-B69B934788B6}" destId="{AD396B0D-FFFE-4783-8875-D53B29E4143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438" y="748982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Speech Tablets</a:t>
          </a:r>
        </a:p>
      </dsp:txBody>
      <dsp:txXfrm>
        <a:off x="7438" y="748982"/>
        <a:ext cx="2544259" cy="763277"/>
      </dsp:txXfrm>
    </dsp:sp>
    <dsp:sp modelId="{22359DD7-1BFB-4900-BAE6-6084F2F57988}">
      <dsp:nvSpPr>
        <dsp:cNvPr id="0" name=""/>
        <dsp:cNvSpPr/>
      </dsp:nvSpPr>
      <dsp:spPr>
        <a:xfrm>
          <a:off x="7438" y="1512260"/>
          <a:ext cx="2544259" cy="14836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Price - $700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1-1 Device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Purchased 100</a:t>
          </a:r>
        </a:p>
      </dsp:txBody>
      <dsp:txXfrm>
        <a:off x="7438" y="1512260"/>
        <a:ext cx="2544259" cy="1483669"/>
      </dsp:txXfrm>
    </dsp:sp>
    <dsp:sp modelId="{C4F84DEA-2002-4D32-8E80-70EEE05E345A}">
      <dsp:nvSpPr>
        <dsp:cNvPr id="0" name=""/>
        <dsp:cNvSpPr/>
      </dsp:nvSpPr>
      <dsp:spPr>
        <a:xfrm>
          <a:off x="2659592" y="748982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iPads</a:t>
          </a:r>
        </a:p>
      </dsp:txBody>
      <dsp:txXfrm>
        <a:off x="2659592" y="748982"/>
        <a:ext cx="2544259" cy="763277"/>
      </dsp:txXfrm>
    </dsp:sp>
    <dsp:sp modelId="{4FEB85EB-D046-4CDB-8A62-BBCE260C4490}">
      <dsp:nvSpPr>
        <dsp:cNvPr id="0" name=""/>
        <dsp:cNvSpPr/>
      </dsp:nvSpPr>
      <dsp:spPr>
        <a:xfrm>
          <a:off x="2659592" y="1512260"/>
          <a:ext cx="2544259" cy="14836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Price - $450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1-1 Device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Purchased 25</a:t>
          </a:r>
        </a:p>
      </dsp:txBody>
      <dsp:txXfrm>
        <a:off x="2659592" y="1512260"/>
        <a:ext cx="2544259" cy="1483669"/>
      </dsp:txXfrm>
    </dsp:sp>
    <dsp:sp modelId="{49B7F8FA-D256-41EF-9327-52A3551D9A60}">
      <dsp:nvSpPr>
        <dsp:cNvPr id="0" name=""/>
        <dsp:cNvSpPr/>
      </dsp:nvSpPr>
      <dsp:spPr>
        <a:xfrm>
          <a:off x="5311747" y="748982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C-Pen</a:t>
          </a:r>
        </a:p>
      </dsp:txBody>
      <dsp:txXfrm>
        <a:off x="5311747" y="748982"/>
        <a:ext cx="2544259" cy="763277"/>
      </dsp:txXfrm>
    </dsp:sp>
    <dsp:sp modelId="{6B5FE59C-B471-448A-AA7A-B526DCC4D4CA}">
      <dsp:nvSpPr>
        <dsp:cNvPr id="0" name=""/>
        <dsp:cNvSpPr/>
      </dsp:nvSpPr>
      <dsp:spPr>
        <a:xfrm>
          <a:off x="5311747" y="1512260"/>
          <a:ext cx="2544259" cy="14836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Price - $295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Shared Device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Purchased 60</a:t>
          </a:r>
        </a:p>
      </dsp:txBody>
      <dsp:txXfrm>
        <a:off x="5311747" y="1512260"/>
        <a:ext cx="2544259" cy="1483669"/>
      </dsp:txXfrm>
    </dsp:sp>
    <dsp:sp modelId="{4132ECB1-6BEF-4935-AFA3-B2EAA48FDE7E}">
      <dsp:nvSpPr>
        <dsp:cNvPr id="0" name=""/>
        <dsp:cNvSpPr/>
      </dsp:nvSpPr>
      <dsp:spPr>
        <a:xfrm>
          <a:off x="7963901" y="748982"/>
          <a:ext cx="2544259" cy="7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Training</a:t>
          </a:r>
        </a:p>
      </dsp:txBody>
      <dsp:txXfrm>
        <a:off x="7963901" y="748982"/>
        <a:ext cx="2544259" cy="763277"/>
      </dsp:txXfrm>
    </dsp:sp>
    <dsp:sp modelId="{C42A8BDE-B838-475D-AFDE-17B60D744AB6}">
      <dsp:nvSpPr>
        <dsp:cNvPr id="0" name=""/>
        <dsp:cNvSpPr/>
      </dsp:nvSpPr>
      <dsp:spPr>
        <a:xfrm>
          <a:off x="7963901" y="1512260"/>
          <a:ext cx="2544259" cy="14836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Teachers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Admin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Approx. 10 hours</a:t>
          </a:r>
        </a:p>
      </dsp:txBody>
      <dsp:txXfrm>
        <a:off x="7963901" y="1512260"/>
        <a:ext cx="2544259" cy="1483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8634" y="748982"/>
          <a:ext cx="2013350" cy="60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Initiating</a:t>
          </a:r>
        </a:p>
      </dsp:txBody>
      <dsp:txXfrm>
        <a:off x="8634" y="748982"/>
        <a:ext cx="2013350" cy="604005"/>
      </dsp:txXfrm>
    </dsp:sp>
    <dsp:sp modelId="{22359DD7-1BFB-4900-BAE6-6084F2F57988}">
      <dsp:nvSpPr>
        <dsp:cNvPr id="0" name=""/>
        <dsp:cNvSpPr/>
      </dsp:nvSpPr>
      <dsp:spPr>
        <a:xfrm>
          <a:off x="8634" y="1352987"/>
          <a:ext cx="2013350" cy="1642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~5 days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PM &amp; IT Staff</a:t>
          </a:r>
        </a:p>
      </dsp:txBody>
      <dsp:txXfrm>
        <a:off x="8634" y="1352987"/>
        <a:ext cx="2013350" cy="1642942"/>
      </dsp:txXfrm>
    </dsp:sp>
    <dsp:sp modelId="{C4F84DEA-2002-4D32-8E80-70EEE05E345A}">
      <dsp:nvSpPr>
        <dsp:cNvPr id="0" name=""/>
        <dsp:cNvSpPr/>
      </dsp:nvSpPr>
      <dsp:spPr>
        <a:xfrm>
          <a:off x="2129879" y="748982"/>
          <a:ext cx="2013350" cy="60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Planning</a:t>
          </a:r>
        </a:p>
      </dsp:txBody>
      <dsp:txXfrm>
        <a:off x="2129879" y="748982"/>
        <a:ext cx="2013350" cy="604005"/>
      </dsp:txXfrm>
    </dsp:sp>
    <dsp:sp modelId="{4FEB85EB-D046-4CDB-8A62-BBCE260C4490}">
      <dsp:nvSpPr>
        <dsp:cNvPr id="0" name=""/>
        <dsp:cNvSpPr/>
      </dsp:nvSpPr>
      <dsp:spPr>
        <a:xfrm>
          <a:off x="2129879" y="1352987"/>
          <a:ext cx="2013350" cy="1642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5 days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PM, IT Staff, and Administration</a:t>
          </a:r>
        </a:p>
      </dsp:txBody>
      <dsp:txXfrm>
        <a:off x="2129879" y="1352987"/>
        <a:ext cx="2013350" cy="1642942"/>
      </dsp:txXfrm>
    </dsp:sp>
    <dsp:sp modelId="{49B7F8FA-D256-41EF-9327-52A3551D9A60}">
      <dsp:nvSpPr>
        <dsp:cNvPr id="0" name=""/>
        <dsp:cNvSpPr/>
      </dsp:nvSpPr>
      <dsp:spPr>
        <a:xfrm>
          <a:off x="4251124" y="748982"/>
          <a:ext cx="2013350" cy="60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Backlog</a:t>
          </a:r>
        </a:p>
      </dsp:txBody>
      <dsp:txXfrm>
        <a:off x="4251124" y="748982"/>
        <a:ext cx="2013350" cy="604005"/>
      </dsp:txXfrm>
    </dsp:sp>
    <dsp:sp modelId="{6B5FE59C-B471-448A-AA7A-B526DCC4D4CA}">
      <dsp:nvSpPr>
        <dsp:cNvPr id="0" name=""/>
        <dsp:cNvSpPr/>
      </dsp:nvSpPr>
      <dsp:spPr>
        <a:xfrm>
          <a:off x="4251124" y="1352987"/>
          <a:ext cx="2013350" cy="1642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2 days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IT Staff</a:t>
          </a:r>
        </a:p>
      </dsp:txBody>
      <dsp:txXfrm>
        <a:off x="4251124" y="1352987"/>
        <a:ext cx="2013350" cy="1642942"/>
      </dsp:txXfrm>
    </dsp:sp>
    <dsp:sp modelId="{4132ECB1-6BEF-4935-AFA3-B2EAA48FDE7E}">
      <dsp:nvSpPr>
        <dsp:cNvPr id="0" name=""/>
        <dsp:cNvSpPr/>
      </dsp:nvSpPr>
      <dsp:spPr>
        <a:xfrm>
          <a:off x="6372369" y="748982"/>
          <a:ext cx="2013350" cy="60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Training</a:t>
          </a:r>
        </a:p>
      </dsp:txBody>
      <dsp:txXfrm>
        <a:off x="6372369" y="748982"/>
        <a:ext cx="2013350" cy="604005"/>
      </dsp:txXfrm>
    </dsp:sp>
    <dsp:sp modelId="{C42A8BDE-B838-475D-AFDE-17B60D744AB6}">
      <dsp:nvSpPr>
        <dsp:cNvPr id="0" name=""/>
        <dsp:cNvSpPr/>
      </dsp:nvSpPr>
      <dsp:spPr>
        <a:xfrm>
          <a:off x="6372369" y="1352987"/>
          <a:ext cx="2013350" cy="1642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~4 days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Admin, teachers, and IT Staff</a:t>
          </a:r>
        </a:p>
      </dsp:txBody>
      <dsp:txXfrm>
        <a:off x="6372369" y="1352987"/>
        <a:ext cx="2013350" cy="1642942"/>
      </dsp:txXfrm>
    </dsp:sp>
    <dsp:sp modelId="{515A16A3-FA3C-4F1A-9128-E032382BBD00}">
      <dsp:nvSpPr>
        <dsp:cNvPr id="0" name=""/>
        <dsp:cNvSpPr/>
      </dsp:nvSpPr>
      <dsp:spPr>
        <a:xfrm>
          <a:off x="8493615" y="748982"/>
          <a:ext cx="2013350" cy="60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099" tIns="159099" rIns="159099" bIns="159099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Integration</a:t>
          </a:r>
        </a:p>
      </dsp:txBody>
      <dsp:txXfrm>
        <a:off x="8493615" y="748982"/>
        <a:ext cx="2013350" cy="604005"/>
      </dsp:txXfrm>
    </dsp:sp>
    <dsp:sp modelId="{AD396B0D-FFFE-4783-8875-D53B29E41439}">
      <dsp:nvSpPr>
        <dsp:cNvPr id="0" name=""/>
        <dsp:cNvSpPr/>
      </dsp:nvSpPr>
      <dsp:spPr>
        <a:xfrm>
          <a:off x="8493615" y="1352987"/>
          <a:ext cx="2013350" cy="1642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4" tIns="198874" rIns="198874" bIns="198874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4 days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IT Staff, students, and teachers</a:t>
          </a:r>
        </a:p>
      </dsp:txBody>
      <dsp:txXfrm>
        <a:off x="8493615" y="1352987"/>
        <a:ext cx="2013350" cy="164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326" y="4434840"/>
            <a:ext cx="5518485" cy="1122202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9326" y="5557041"/>
            <a:ext cx="4941770" cy="1122201"/>
          </a:xfrm>
        </p:spPr>
        <p:txBody>
          <a:bodyPr>
            <a:normAutofit/>
          </a:bodyPr>
          <a:lstStyle/>
          <a:p>
            <a:r>
              <a:rPr lang="en-US" dirty="0"/>
              <a:t>Alexandra Washington</a:t>
            </a:r>
          </a:p>
          <a:p>
            <a:r>
              <a:rPr lang="en-US" dirty="0"/>
              <a:t>December 2023</a:t>
            </a:r>
          </a:p>
          <a:p>
            <a:r>
              <a:rPr lang="en-US" b="1" dirty="0"/>
              <a:t>Sunnyside Middle School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This project was created to provide the following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Equitable learning for diverse learners.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Assistance for teachers and parents.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costs on future curriculum and supplies.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331DD767-0436-F63D-FBBC-4A2F0EC12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5704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Cost Overview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3582013534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B86F2694-848C-EBB3-E318-DA39B3314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77200" y="5972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 Explanation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954128636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BB177105-20E0-0780-B148-6B202067C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77200" y="611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365" y="2759276"/>
            <a:ext cx="2882475" cy="823912"/>
          </a:xfrm>
        </p:spPr>
        <p:txBody>
          <a:bodyPr/>
          <a:lstStyle/>
          <a:p>
            <a:r>
              <a:rPr lang="en-US" dirty="0"/>
              <a:t>District Employees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0365" y="3816946"/>
            <a:ext cx="2882475" cy="1997867"/>
          </a:xfrm>
        </p:spPr>
        <p:txBody>
          <a:bodyPr>
            <a:normAutofit/>
          </a:bodyPr>
          <a:lstStyle/>
          <a:p>
            <a:r>
              <a:rPr lang="en-US" dirty="0"/>
              <a:t>Administrators</a:t>
            </a:r>
          </a:p>
          <a:p>
            <a:r>
              <a:rPr lang="en-US" dirty="0"/>
              <a:t>Teachers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4926" y="2759276"/>
            <a:ext cx="2896671" cy="823912"/>
          </a:xfrm>
        </p:spPr>
        <p:txBody>
          <a:bodyPr/>
          <a:lstStyle/>
          <a:p>
            <a:r>
              <a:rPr lang="en-US" dirty="0"/>
              <a:t>Community Members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4926" y="3816946"/>
            <a:ext cx="2896671" cy="1997867"/>
          </a:xfrm>
        </p:spPr>
        <p:txBody>
          <a:bodyPr>
            <a:normAutofit/>
          </a:bodyPr>
          <a:lstStyle/>
          <a:p>
            <a:r>
              <a:rPr lang="en-US" dirty="0"/>
              <a:t>Students</a:t>
            </a:r>
          </a:p>
          <a:p>
            <a:r>
              <a:rPr lang="en-US" dirty="0"/>
              <a:t>Parents/Guardians</a:t>
            </a:r>
          </a:p>
          <a:p>
            <a:r>
              <a:rPr lang="en-US" dirty="0"/>
              <a:t>School Board Members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Slide 5">
            <a:hlinkClick r:id="" action="ppaction://media"/>
            <a:extLst>
              <a:ext uri="{FF2B5EF4-FFF2-40B4-BE49-F238E27FC236}">
                <a16:creationId xmlns:a16="http://schemas.microsoft.com/office/drawing/2014/main" id="{15763173-128F-E181-B853-29A00D1FC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6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24" y="1025527"/>
            <a:ext cx="5723342" cy="1325563"/>
          </a:xfrm>
        </p:spPr>
        <p:txBody>
          <a:bodyPr/>
          <a:lstStyle/>
          <a:p>
            <a:r>
              <a:rPr lang="en-US" dirty="0"/>
              <a:t>Development &amp; completion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6243" y="2250725"/>
            <a:ext cx="2882475" cy="823912"/>
          </a:xfrm>
        </p:spPr>
        <p:txBody>
          <a:bodyPr/>
          <a:lstStyle/>
          <a:p>
            <a:r>
              <a:rPr lang="en-US" dirty="0"/>
              <a:t>Network Updates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6243" y="3308395"/>
            <a:ext cx="2882475" cy="1997867"/>
          </a:xfrm>
        </p:spPr>
        <p:txBody>
          <a:bodyPr>
            <a:normAutofit/>
          </a:bodyPr>
          <a:lstStyle/>
          <a:p>
            <a:r>
              <a:rPr lang="en-US" dirty="0"/>
              <a:t>Server updates</a:t>
            </a:r>
          </a:p>
          <a:p>
            <a:r>
              <a:rPr lang="en-US" dirty="0"/>
              <a:t>Added hardware</a:t>
            </a:r>
          </a:p>
          <a:p>
            <a:r>
              <a:rPr lang="en-US" dirty="0"/>
              <a:t>Internet updates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B2CFC-2CBE-B9D2-E102-86AF16D3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1165554"/>
            <a:ext cx="2705100" cy="4733925"/>
          </a:xfrm>
          <a:prstGeom prst="rect">
            <a:avLst/>
          </a:prstGeom>
        </p:spPr>
      </p:pic>
      <p:pic>
        <p:nvPicPr>
          <p:cNvPr id="23" name="Slide 6">
            <a:hlinkClick r:id="" action="ppaction://media"/>
            <a:extLst>
              <a:ext uri="{FF2B5EF4-FFF2-40B4-BE49-F238E27FC236}">
                <a16:creationId xmlns:a16="http://schemas.microsoft.com/office/drawing/2014/main" id="{78C9D97E-9329-A146-F622-F97B25B77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8626" y="6167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Increase training sessions</a:t>
            </a:r>
          </a:p>
          <a:p>
            <a:r>
              <a:rPr lang="en-US" dirty="0"/>
              <a:t>Combine necessary trainings</a:t>
            </a:r>
          </a:p>
          <a:p>
            <a:r>
              <a:rPr lang="en-US" dirty="0"/>
              <a:t>Lessen school-year projects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Slide 7">
            <a:hlinkClick r:id="" action="ppaction://media"/>
            <a:extLst>
              <a:ext uri="{FF2B5EF4-FFF2-40B4-BE49-F238E27FC236}">
                <a16:creationId xmlns:a16="http://schemas.microsoft.com/office/drawing/2014/main" id="{1D2DAA18-9994-943E-54E1-E5EC4E1B5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7229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were three types of training:</a:t>
            </a:r>
          </a:p>
          <a:p>
            <a:r>
              <a:rPr lang="en-US" dirty="0"/>
              <a:t>School Staff</a:t>
            </a:r>
          </a:p>
          <a:p>
            <a:r>
              <a:rPr lang="en-US" dirty="0"/>
              <a:t>Parent/Guardian</a:t>
            </a:r>
          </a:p>
          <a:p>
            <a:r>
              <a:rPr lang="en-US" dirty="0"/>
              <a:t>Student</a:t>
            </a:r>
          </a:p>
          <a:p>
            <a:r>
              <a:rPr lang="en-US" dirty="0"/>
              <a:t>There will be more trainings scheduled in the future.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28323F54-9A88-20D8-E8AF-9419C6EAF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611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Alexandra Washington</a:t>
            </a:r>
          </a:p>
          <a:p>
            <a:r>
              <a:rPr lang="en-US" dirty="0"/>
              <a:t>washingtonalexv@gmail.com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Assistive Technology for Diverse Learners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269</TotalTime>
  <Words>244</Words>
  <Application>Microsoft Office PowerPoint</Application>
  <PresentationFormat>Widescreen</PresentationFormat>
  <Paragraphs>84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Office Theme</vt:lpstr>
      <vt:lpstr>Assistive Technology for Diverse Learners</vt:lpstr>
      <vt:lpstr>Project Summary</vt:lpstr>
      <vt:lpstr>Cost Overview</vt:lpstr>
      <vt:lpstr>Schedule Explanation</vt:lpstr>
      <vt:lpstr>stakeholders</vt:lpstr>
      <vt:lpstr>Development &amp; completion</vt:lpstr>
      <vt:lpstr>Lessons learned</vt:lpstr>
      <vt:lpstr>training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Alexandra Washington</dc:creator>
  <cp:lastModifiedBy>Alexandra Washington</cp:lastModifiedBy>
  <cp:revision>13</cp:revision>
  <dcterms:created xsi:type="dcterms:W3CDTF">2023-12-19T05:13:00Z</dcterms:created>
  <dcterms:modified xsi:type="dcterms:W3CDTF">2024-06-28T17:25:19Z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